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286" autoAdjust="0"/>
  </p:normalViewPr>
  <p:slideViewPr>
    <p:cSldViewPr>
      <p:cViewPr>
        <p:scale>
          <a:sx n="100" d="100"/>
          <a:sy n="100" d="100"/>
        </p:scale>
        <p:origin x="-1614" y="27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7.jpe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0.gif"/><Relationship Id="rId5" Type="http://schemas.openxmlformats.org/officeDocument/2006/relationships/diagramData" Target="../diagrams/data1.xml"/><Relationship Id="rId10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ownloads\iZXMV4MI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3" y="5924401"/>
            <a:ext cx="2592289" cy="304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К\Downloads\IMG-20181103-WA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105" y="1187624"/>
            <a:ext cx="2420680" cy="248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90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6445" y="1963743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" y="6"/>
            <a:ext cx="630932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060848" y="5099281"/>
            <a:ext cx="3024336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5" y="8"/>
            <a:ext cx="142646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/>
              <a:t> </a:t>
            </a:r>
            <a:r>
              <a:rPr lang="ru-RU" sz="1100" dirty="0" smtClean="0"/>
              <a:t>ноябрь 2018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69138" y="8731309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045624" y="785727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4421" y="1543946"/>
            <a:ext cx="21411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4421" y="1077702"/>
            <a:ext cx="3704699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         Самый </a:t>
            </a:r>
            <a:r>
              <a:rPr lang="ru-RU" sz="1400" dirty="0"/>
              <a:t>лучший праздник на земле – это День матери. Для каждого из  нас мама – это только добро, надежда, тепло. В минуты радости мы спешим к мамочке, и она искренне радуется нашим успехам. В минуты горести мы спешим к мамочке, и она утешит, успокоит, и на душе сразу же станет тепло. И та проблема, с которой мы столкнулись, кажется такой нелепой. Мама – исток всей нашей жизни. Как часто, не замечая, мы наносим много неприятностей своим мамам. И никогда не услышим упрёка. Ведь это мама! Она переживает, молится за нас, любит нас такою любовью, которую нельзя ни с чем сравнить. </a:t>
            </a:r>
            <a:r>
              <a:rPr lang="ru-RU" sz="1400" dirty="0" smtClean="0"/>
              <a:t>Милые мамы ! </a:t>
            </a:r>
            <a:r>
              <a:rPr lang="ru-RU" sz="1400" dirty="0"/>
              <a:t>Так позвольте в день почтения всех матерей пожелать вам много детского тепла, любви и взаимопонимания. Пусть ваша душа сверкает ярче всяких </a:t>
            </a:r>
            <a:r>
              <a:rPr lang="ru-RU" sz="1400" dirty="0" smtClean="0"/>
              <a:t>звезд </a:t>
            </a:r>
            <a:r>
              <a:rPr lang="ru-RU" sz="1400" dirty="0"/>
              <a:t>и не стареет со временем! Храните и дарите свое тепло вашим детям, и пусть оно откликнется вам здоровьем и уютом</a:t>
            </a:r>
            <a:r>
              <a:rPr lang="ru-RU" sz="1400" dirty="0" smtClean="0"/>
              <a:t>!</a:t>
            </a:r>
            <a:endParaRPr lang="ru-RU" sz="1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764703" y="601060"/>
            <a:ext cx="48245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Нет такого дружка, как родная матушка. </a:t>
            </a:r>
            <a:endParaRPr lang="ru-RU" b="1" i="1" dirty="0" smtClean="0"/>
          </a:p>
          <a:p>
            <a:pPr algn="r"/>
            <a:r>
              <a:rPr lang="ru-RU" dirty="0" smtClean="0"/>
              <a:t>                                                             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Пословица )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2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dreem-pics.com/uploads/posts/2017-10/1507982553_117386380_____el1__9_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ПК\Downloads\1507982553_117386380_____el1__9_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360" y="3563888"/>
            <a:ext cx="2492896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070340" y="5924401"/>
            <a:ext cx="37444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Неправда! У ангелов есть имена... Фамилия, адрес и номер мобильный</a:t>
            </a:r>
            <a:r>
              <a:rPr lang="ru-RU" sz="1600" dirty="0" smtClean="0"/>
              <a:t>!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И добрые руки, глаза - зеркала, </a:t>
            </a:r>
            <a:endParaRPr lang="ru-RU" sz="1600" dirty="0" smtClean="0"/>
          </a:p>
          <a:p>
            <a:r>
              <a:rPr lang="ru-RU" sz="1600" dirty="0" smtClean="0"/>
              <a:t>Которые </a:t>
            </a:r>
            <a:r>
              <a:rPr lang="ru-RU" sz="1600" dirty="0"/>
              <a:t>любят так </a:t>
            </a:r>
            <a:r>
              <a:rPr lang="ru-RU" sz="1600" dirty="0" smtClean="0"/>
              <a:t>искренне, </a:t>
            </a:r>
            <a:r>
              <a:rPr lang="ru-RU" sz="1600" dirty="0"/>
              <a:t>сильно! Неправда! Они иногда устают</a:t>
            </a:r>
            <a:r>
              <a:rPr lang="ru-RU" sz="1600" dirty="0" smtClean="0"/>
              <a:t>...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И тоже хотят и </a:t>
            </a:r>
            <a:r>
              <a:rPr lang="ru-RU" sz="1600" dirty="0" smtClean="0"/>
              <a:t>внимания</a:t>
            </a:r>
            <a:r>
              <a:rPr lang="ru-RU" sz="1600" dirty="0"/>
              <a:t>, и ласки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Себя до конца не щадя отдают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Стараясь продлить тебе добрую сказку! </a:t>
            </a:r>
            <a:endParaRPr lang="ru-RU" sz="1600" dirty="0" smtClean="0"/>
          </a:p>
          <a:p>
            <a:r>
              <a:rPr lang="ru-RU" sz="1600" dirty="0" smtClean="0"/>
              <a:t>Неправда</a:t>
            </a:r>
            <a:r>
              <a:rPr lang="ru-RU" sz="1600" dirty="0"/>
              <a:t>! У ангелов плачет душа... Седеют они зачастую так рано, Неправда! У ангелов есть имена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Теплей не бывает имен - это МАМА...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08720" y="4164121"/>
            <a:ext cx="24482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100" b="1" dirty="0" smtClean="0"/>
          </a:p>
          <a:p>
            <a:pPr algn="ctr"/>
            <a:endParaRPr lang="ru-RU" sz="1100" b="1" dirty="0"/>
          </a:p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692697" y="-18863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3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9" name="TextBox 8"/>
          <p:cNvSpPr txBox="1"/>
          <p:nvPr/>
        </p:nvSpPr>
        <p:spPr>
          <a:xfrm flipH="1">
            <a:off x="6489340" y="880725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2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012" y="3779912"/>
            <a:ext cx="4248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</a:t>
            </a:r>
            <a:endParaRPr lang="ru-RU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098947" y="28175"/>
            <a:ext cx="26675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Осторожно!  </a:t>
            </a:r>
            <a:r>
              <a:rPr lang="ru-RU" dirty="0"/>
              <a:t>Т</a:t>
            </a:r>
            <a:r>
              <a:rPr lang="ru-RU" dirty="0" smtClean="0"/>
              <a:t>онкий </a:t>
            </a:r>
            <a:r>
              <a:rPr lang="ru-RU" dirty="0"/>
              <a:t>лед</a:t>
            </a:r>
            <a:r>
              <a:rPr lang="ru-RU" dirty="0" smtClean="0"/>
              <a:t>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9855" y="340544"/>
            <a:ext cx="609098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осенне-зимний период во время понижения температуры окружающей среды до отрицательных значений, на водных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объектах, образуется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ледяной покров. 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год многие люди пренебрегают мерами предосторожности и выходят на тонкий лед, тем самым подвергая свою жизнь смертельной опасности. </a:t>
            </a:r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Безопасным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человека считается лед толщиною не менее 7 сантиметров в пресной воде и 15 сантиметров в соленой воде.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устьях рек и притоках прочность льда ослаблена. Лед непрочен в местах быстрого течения, бьющих ключей и стоковых вод, а также в районах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произрастания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водной растительности, вблизи деревьев, кустов, камыша.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Если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воздуха выше 0 градусов держится более трех дней подряд, то прочность льда снижается на 25 %.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Прочность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льда можно определить визуально: лед голубого цвета – прочный, белого – прочность его в 2 раза меньше, серый, матово-белый или с желтоватым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оттенком-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лед ненадежен.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вы провалились в холодную воду: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Позовите на помощь.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паникуйте, не делайте резких движений, стабилизируйте дыхание.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Раскиньте руки в стороны и постарайтесь зацепиться за кромку льда, придав телу горизонтальное положение по направлению течения.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Попытайтесь осторожно налечь грудью на край льда и забросить одну, а потом и другую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ногу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лед.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лед выдержал, перекатываясь, медленно ползите к берегу.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Ползите в ту сторону, откуда пришли, ведь лед здесь уже проверен на прочность.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Доставьте пострадавшего в теплое место. Окажите ему помощь: снимите с него мокрую одежду, энергично разотрите тело (до покраснения кожи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варежкой(шарфом),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смоченной в спирте или водке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напоите пострадавшего горячим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чаем.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ПК\Downloads\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29" y="5177666"/>
            <a:ext cx="3178049" cy="227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К\Downloads\img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279" y="5203076"/>
            <a:ext cx="2852563" cy="224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29855" y="7543562"/>
            <a:ext cx="612814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Помните!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Сократив путь, ступая на лед водоема, вы подвергаете себя опасности! Жизнь дается человеку один раз </a:t>
            </a:r>
            <a:r>
              <a:rPr lang="ru-RU" sz="1400" b="1" dirty="0" smtClean="0">
                <a:solidFill>
                  <a:srgbClr val="FF0000"/>
                </a:solidFill>
              </a:rPr>
              <a:t>,и </a:t>
            </a:r>
            <a:r>
              <a:rPr lang="ru-RU" sz="1400" b="1" dirty="0">
                <a:solidFill>
                  <a:srgbClr val="FF0000"/>
                </a:solidFill>
              </a:rPr>
              <a:t>не надо рисковать ею ради нескольких </a:t>
            </a:r>
            <a:r>
              <a:rPr lang="ru-RU" sz="1400" b="1" dirty="0" smtClean="0">
                <a:solidFill>
                  <a:srgbClr val="FF0000"/>
                </a:solidFill>
              </a:rPr>
              <a:t>минут </a:t>
            </a:r>
            <a:r>
              <a:rPr lang="ru-RU" sz="1400" b="1" dirty="0">
                <a:solidFill>
                  <a:srgbClr val="FF0000"/>
                </a:solidFill>
              </a:rPr>
              <a:t>так называемого «экстрима»!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В любом случае при возникновении чрезвычайной ситуации необходимо срочно вызвать службу спасения по телефону 01 или 112, 010 (с мобильных телефонов). Все звонки в Службу спасения  бесплатные</a:t>
            </a:r>
          </a:p>
        </p:txBody>
      </p:sp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ПК\Downloads\LOGO BOMBAY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093" y="6604843"/>
            <a:ext cx="2228185" cy="253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ПК\Downloads\img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52" y="1070060"/>
            <a:ext cx="3744416" cy="226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7986159" y="395536"/>
            <a:ext cx="1275490" cy="605416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/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4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1" y="8682341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606063" y="4598042"/>
            <a:ext cx="3276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     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64704" y="0"/>
            <a:ext cx="6093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5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84985" y="24526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sp>
        <p:nvSpPr>
          <p:cNvPr id="3" name="TextBox 2"/>
          <p:cNvSpPr txBox="1"/>
          <p:nvPr/>
        </p:nvSpPr>
        <p:spPr>
          <a:xfrm>
            <a:off x="764704" y="32465"/>
            <a:ext cx="60932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                            </a:t>
            </a:r>
            <a:endParaRPr lang="ru-R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2596495" y="3133581"/>
            <a:ext cx="25076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3606063" y="2275054"/>
            <a:ext cx="3046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           </a:t>
            </a:r>
          </a:p>
          <a:p>
            <a:r>
              <a:rPr lang="ru-RU" sz="1200" dirty="0" smtClean="0"/>
              <a:t>              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705609" y="6466344"/>
            <a:ext cx="2467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        </a:t>
            </a:r>
            <a:endParaRPr lang="ru-RU" sz="1200" dirty="0"/>
          </a:p>
        </p:txBody>
      </p:sp>
      <p:pic>
        <p:nvPicPr>
          <p:cNvPr id="1026" name="Picture 2" descr="C:\Users\ПК\Downloads\222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322090"/>
            <a:ext cx="5976663" cy="108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89112" y="1458721"/>
            <a:ext cx="2592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err="1"/>
              <a:t>Ана</a:t>
            </a:r>
            <a:r>
              <a:rPr lang="ru-RU" sz="1200" b="1" dirty="0"/>
              <a:t> </a:t>
            </a:r>
            <a:r>
              <a:rPr lang="ru-RU" sz="1200" b="1" dirty="0" err="1"/>
              <a:t>йөрәге</a:t>
            </a:r>
            <a:endParaRPr lang="ru-RU" sz="1200" b="1" dirty="0"/>
          </a:p>
          <a:p>
            <a:r>
              <a:rPr lang="ru-RU" sz="1200" dirty="0" err="1"/>
              <a:t>Ана</a:t>
            </a:r>
            <a:r>
              <a:rPr lang="ru-RU" sz="1200" dirty="0"/>
              <a:t> </a:t>
            </a:r>
            <a:r>
              <a:rPr lang="ru-RU" sz="1200" dirty="0" err="1"/>
              <a:t>йөрәгенә</a:t>
            </a:r>
            <a:r>
              <a:rPr lang="ru-RU" sz="1200" dirty="0"/>
              <a:t> бар да </a:t>
            </a:r>
            <a:r>
              <a:rPr lang="ru-RU" sz="1200" dirty="0" err="1"/>
              <a:t>сыя</a:t>
            </a:r>
            <a:r>
              <a:rPr lang="ru-RU" sz="1200" dirty="0"/>
              <a:t>,</a:t>
            </a:r>
          </a:p>
          <a:p>
            <a:r>
              <a:rPr lang="ru-RU" sz="1200" dirty="0" err="1"/>
              <a:t>Шатлыкларда</a:t>
            </a:r>
            <a:r>
              <a:rPr lang="ru-RU" sz="1200" dirty="0"/>
              <a:t>, </a:t>
            </a:r>
            <a:r>
              <a:rPr lang="ru-RU" sz="1200" dirty="0" err="1"/>
              <a:t>кайгы-хәсрәт</a:t>
            </a:r>
            <a:r>
              <a:rPr lang="ru-RU" sz="1200" dirty="0"/>
              <a:t> </a:t>
            </a:r>
            <a:r>
              <a:rPr lang="ru-RU" sz="1200" dirty="0" err="1"/>
              <a:t>тә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Сыя</a:t>
            </a:r>
            <a:r>
              <a:rPr lang="ru-RU" sz="1200" dirty="0"/>
              <a:t> </a:t>
            </a:r>
            <a:r>
              <a:rPr lang="ru-RU" sz="1200" dirty="0" err="1"/>
              <a:t>аңа</a:t>
            </a:r>
            <a:r>
              <a:rPr lang="ru-RU" sz="1200" dirty="0"/>
              <a:t> </a:t>
            </a:r>
            <a:r>
              <a:rPr lang="ru-RU" sz="1200" dirty="0" err="1"/>
              <a:t>барлык</a:t>
            </a:r>
            <a:r>
              <a:rPr lang="ru-RU" sz="1200" dirty="0"/>
              <a:t> </a:t>
            </a:r>
            <a:r>
              <a:rPr lang="ru-RU" sz="1200" dirty="0" err="1"/>
              <a:t>авырлыклар</a:t>
            </a:r>
            <a:r>
              <a:rPr lang="ru-RU" sz="1200" dirty="0"/>
              <a:t>,</a:t>
            </a:r>
          </a:p>
          <a:p>
            <a:r>
              <a:rPr lang="ru-RU" sz="1200" dirty="0" err="1"/>
              <a:t>Хыянәт</a:t>
            </a:r>
            <a:r>
              <a:rPr lang="ru-RU" sz="1200" dirty="0"/>
              <a:t> </a:t>
            </a:r>
            <a:r>
              <a:rPr lang="ru-RU" sz="1200" dirty="0" err="1"/>
              <a:t>тә</a:t>
            </a:r>
            <a:r>
              <a:rPr lang="ru-RU" sz="1200" dirty="0"/>
              <a:t>, </a:t>
            </a:r>
            <a:r>
              <a:rPr lang="ru-RU" sz="1200" dirty="0" err="1"/>
              <a:t>хәттә</a:t>
            </a:r>
            <a:r>
              <a:rPr lang="ru-RU" sz="1200" dirty="0"/>
              <a:t> </a:t>
            </a:r>
            <a:r>
              <a:rPr lang="ru-RU" sz="1200" dirty="0" err="1"/>
              <a:t>михнәт</a:t>
            </a:r>
            <a:r>
              <a:rPr lang="ru-RU" sz="1200" dirty="0"/>
              <a:t> </a:t>
            </a:r>
            <a:r>
              <a:rPr lang="ru-RU" sz="1200" dirty="0" err="1"/>
              <a:t>тә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Аналарны</a:t>
            </a:r>
            <a:r>
              <a:rPr lang="ru-RU" sz="1200" dirty="0"/>
              <a:t> </a:t>
            </a:r>
            <a:r>
              <a:rPr lang="ru-RU" sz="1200" dirty="0" err="1"/>
              <a:t>кайгыртмыйча</a:t>
            </a:r>
            <a:r>
              <a:rPr lang="ru-RU" sz="1200" dirty="0"/>
              <a:t> </a:t>
            </a:r>
            <a:r>
              <a:rPr lang="ru-RU" sz="1200" dirty="0" err="1"/>
              <a:t>яшик</a:t>
            </a:r>
            <a:r>
              <a:rPr lang="ru-RU" sz="1200" dirty="0"/>
              <a:t>,</a:t>
            </a:r>
          </a:p>
          <a:p>
            <a:r>
              <a:rPr lang="ru-RU" sz="1200" dirty="0" err="1"/>
              <a:t>Рәнҗетмичә</a:t>
            </a:r>
            <a:r>
              <a:rPr lang="ru-RU" sz="1200" dirty="0"/>
              <a:t> </a:t>
            </a:r>
            <a:r>
              <a:rPr lang="ru-RU" sz="1200" dirty="0" err="1"/>
              <a:t>нечкә</a:t>
            </a:r>
            <a:r>
              <a:rPr lang="ru-RU" sz="1200" dirty="0"/>
              <a:t> </a:t>
            </a:r>
            <a:r>
              <a:rPr lang="ru-RU" sz="1200" dirty="0" err="1"/>
              <a:t>күңелен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Беркем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бит </a:t>
            </a:r>
            <a:r>
              <a:rPr lang="ru-RU" sz="1200" dirty="0" err="1"/>
              <a:t>мәңгелеккә</a:t>
            </a:r>
            <a:r>
              <a:rPr lang="ru-RU" sz="1200" dirty="0"/>
              <a:t> </a:t>
            </a:r>
            <a:r>
              <a:rPr lang="ru-RU" sz="1200" dirty="0" err="1"/>
              <a:t>килми</a:t>
            </a:r>
            <a:r>
              <a:rPr lang="ru-RU" sz="1200" dirty="0"/>
              <a:t>,-</a:t>
            </a:r>
          </a:p>
          <a:p>
            <a:r>
              <a:rPr lang="ru-RU" sz="1200" dirty="0" err="1"/>
              <a:t>Саклап</a:t>
            </a:r>
            <a:r>
              <a:rPr lang="ru-RU" sz="1200" dirty="0"/>
              <a:t> </a:t>
            </a:r>
            <a:r>
              <a:rPr lang="ru-RU" sz="1200" dirty="0" err="1"/>
              <a:t>яшик</a:t>
            </a:r>
            <a:r>
              <a:rPr lang="ru-RU" sz="1200" dirty="0"/>
              <a:t> </a:t>
            </a:r>
            <a:r>
              <a:rPr lang="ru-RU" sz="1200" dirty="0" err="1"/>
              <a:t>ана</a:t>
            </a:r>
            <a:r>
              <a:rPr lang="ru-RU" sz="1200" dirty="0"/>
              <a:t> </a:t>
            </a:r>
            <a:r>
              <a:rPr lang="ru-RU" sz="1200" dirty="0" err="1"/>
              <a:t>гомерен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Йөрәкләрен</a:t>
            </a:r>
            <a:r>
              <a:rPr lang="ru-RU" sz="1200" dirty="0"/>
              <a:t> </a:t>
            </a:r>
            <a:r>
              <a:rPr lang="ru-RU" sz="1200" dirty="0" err="1"/>
              <a:t>канлы</a:t>
            </a:r>
            <a:r>
              <a:rPr lang="ru-RU" sz="1200" dirty="0"/>
              <a:t> </a:t>
            </a:r>
            <a:r>
              <a:rPr lang="ru-RU" sz="1200" dirty="0" err="1"/>
              <a:t>яшьтән</a:t>
            </a:r>
            <a:r>
              <a:rPr lang="ru-RU" sz="1200" dirty="0"/>
              <a:t> </a:t>
            </a:r>
            <a:r>
              <a:rPr lang="ru-RU" sz="1200" dirty="0" err="1"/>
              <a:t>саклыйк</a:t>
            </a:r>
            <a:r>
              <a:rPr lang="ru-RU" sz="1200" dirty="0"/>
              <a:t>,</a:t>
            </a:r>
          </a:p>
          <a:p>
            <a:r>
              <a:rPr lang="ru-RU" sz="1200" dirty="0" err="1"/>
              <a:t>Күзләрендә</a:t>
            </a:r>
            <a:r>
              <a:rPr lang="ru-RU" sz="1200" dirty="0"/>
              <a:t> </a:t>
            </a:r>
            <a:r>
              <a:rPr lang="ru-RU" sz="1200" dirty="0" err="1"/>
              <a:t>күрмик</a:t>
            </a:r>
            <a:r>
              <a:rPr lang="ru-RU" sz="1200" dirty="0"/>
              <a:t> </a:t>
            </a:r>
            <a:r>
              <a:rPr lang="ru-RU" sz="1200" dirty="0" err="1"/>
              <a:t>моңсулык</a:t>
            </a:r>
            <a:r>
              <a:rPr lang="ru-RU" sz="1200" dirty="0"/>
              <a:t>.</a:t>
            </a:r>
          </a:p>
          <a:p>
            <a:r>
              <a:rPr lang="ru-RU" sz="1200" dirty="0"/>
              <a:t>Ә </a:t>
            </a:r>
            <a:r>
              <a:rPr lang="ru-RU" sz="1200" dirty="0" err="1"/>
              <a:t>йөзләре</a:t>
            </a:r>
            <a:r>
              <a:rPr lang="ru-RU" sz="1200" dirty="0"/>
              <a:t> </a:t>
            </a:r>
            <a:r>
              <a:rPr lang="ru-RU" sz="1200" dirty="0" err="1"/>
              <a:t>һәрчак</a:t>
            </a:r>
            <a:r>
              <a:rPr lang="ru-RU" sz="1200" dirty="0"/>
              <a:t> </a:t>
            </a:r>
            <a:r>
              <a:rPr lang="ru-RU" sz="1200" dirty="0" err="1"/>
              <a:t>балкып</a:t>
            </a:r>
            <a:r>
              <a:rPr lang="ru-RU" sz="1200" dirty="0"/>
              <a:t> </a:t>
            </a:r>
            <a:r>
              <a:rPr lang="ru-RU" sz="1200" dirty="0" err="1"/>
              <a:t>торсын</a:t>
            </a:r>
            <a:r>
              <a:rPr lang="ru-RU" sz="1200" dirty="0"/>
              <a:t>,</a:t>
            </a:r>
          </a:p>
          <a:p>
            <a:r>
              <a:rPr lang="ru-RU" sz="1200" dirty="0" err="1"/>
              <a:t>Шиңгән</a:t>
            </a:r>
            <a:r>
              <a:rPr lang="ru-RU" sz="1200" dirty="0"/>
              <a:t> </a:t>
            </a:r>
            <a:r>
              <a:rPr lang="ru-RU" sz="1200" dirty="0" err="1"/>
              <a:t>гөлдәй</a:t>
            </a:r>
            <a:r>
              <a:rPr lang="ru-RU" sz="1200" dirty="0"/>
              <a:t> </a:t>
            </a:r>
            <a:r>
              <a:rPr lang="ru-RU" sz="1200" dirty="0" err="1"/>
              <a:t>тормасын</a:t>
            </a:r>
            <a:r>
              <a:rPr lang="ru-RU" sz="1200" dirty="0"/>
              <a:t> </a:t>
            </a:r>
            <a:r>
              <a:rPr lang="ru-RU" sz="1200" dirty="0" err="1"/>
              <a:t>сулып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Күкләр</a:t>
            </a:r>
            <a:r>
              <a:rPr lang="ru-RU" sz="1200" dirty="0"/>
              <a:t> </a:t>
            </a:r>
            <a:r>
              <a:rPr lang="ru-RU" sz="1200" dirty="0" err="1"/>
              <a:t>аяз</a:t>
            </a:r>
            <a:r>
              <a:rPr lang="ru-RU" sz="1200" dirty="0"/>
              <a:t>, </a:t>
            </a:r>
            <a:r>
              <a:rPr lang="ru-RU" sz="1200" dirty="0" err="1"/>
              <a:t>дөнья</a:t>
            </a:r>
            <a:r>
              <a:rPr lang="ru-RU" sz="1200" dirty="0"/>
              <a:t> </a:t>
            </a:r>
            <a:r>
              <a:rPr lang="ru-RU" sz="1200" dirty="0" err="1"/>
              <a:t>имин</a:t>
            </a:r>
            <a:r>
              <a:rPr lang="ru-RU" sz="1200" dirty="0"/>
              <a:t> </a:t>
            </a:r>
            <a:r>
              <a:rPr lang="ru-RU" sz="1200" dirty="0" err="1"/>
              <a:t>булса</a:t>
            </a:r>
            <a:r>
              <a:rPr lang="ru-RU" sz="1200" dirty="0"/>
              <a:t>,</a:t>
            </a:r>
          </a:p>
          <a:p>
            <a:r>
              <a:rPr lang="ru-RU" sz="1200" dirty="0" err="1"/>
              <a:t>Яныбызда</a:t>
            </a:r>
            <a:r>
              <a:rPr lang="ru-RU" sz="1200" dirty="0"/>
              <a:t> </a:t>
            </a:r>
            <a:r>
              <a:rPr lang="ru-RU" sz="1200" dirty="0" err="1"/>
              <a:t>булса</a:t>
            </a:r>
            <a:r>
              <a:rPr lang="ru-RU" sz="1200" dirty="0"/>
              <a:t> </a:t>
            </a:r>
            <a:r>
              <a:rPr lang="ru-RU" sz="1200" dirty="0" err="1"/>
              <a:t>әниләр</a:t>
            </a:r>
            <a:r>
              <a:rPr lang="ru-RU" sz="1200" dirty="0"/>
              <a:t>.</a:t>
            </a:r>
          </a:p>
          <a:p>
            <a:r>
              <a:rPr lang="ru-RU" sz="1200" dirty="0" err="1"/>
              <a:t>Үсеп</a:t>
            </a:r>
            <a:r>
              <a:rPr lang="ru-RU" sz="1200" dirty="0"/>
              <a:t> </a:t>
            </a:r>
            <a:r>
              <a:rPr lang="ru-RU" sz="1200" dirty="0" err="1"/>
              <a:t>буйга</a:t>
            </a:r>
            <a:r>
              <a:rPr lang="ru-RU" sz="1200" dirty="0"/>
              <a:t> </a:t>
            </a:r>
            <a:r>
              <a:rPr lang="ru-RU" sz="1200" dirty="0" err="1"/>
              <a:t>җитеп</a:t>
            </a:r>
            <a:r>
              <a:rPr lang="ru-RU" sz="1200" dirty="0"/>
              <a:t> </a:t>
            </a:r>
            <a:r>
              <a:rPr lang="ru-RU" sz="1200" dirty="0" err="1"/>
              <a:t>таралсак</a:t>
            </a:r>
            <a:r>
              <a:rPr lang="ru-RU" sz="1200" dirty="0"/>
              <a:t> та</a:t>
            </a:r>
          </a:p>
          <a:p>
            <a:r>
              <a:rPr lang="ru-RU" sz="1200" dirty="0" err="1"/>
              <a:t>Аларга</a:t>
            </a:r>
            <a:r>
              <a:rPr lang="ru-RU" sz="1200" dirty="0"/>
              <a:t> без </a:t>
            </a:r>
            <a:r>
              <a:rPr lang="ru-RU" sz="1200" dirty="0" err="1"/>
              <a:t>һаман</a:t>
            </a:r>
            <a:r>
              <a:rPr lang="ru-RU" sz="1200" dirty="0"/>
              <a:t> </a:t>
            </a:r>
            <a:r>
              <a:rPr lang="ru-RU" sz="1200" dirty="0" err="1"/>
              <a:t>бәбиләр</a:t>
            </a:r>
            <a:r>
              <a:rPr lang="ru-RU" sz="1200" dirty="0"/>
              <a:t>.</a:t>
            </a:r>
          </a:p>
          <a:p>
            <a:r>
              <a:rPr lang="ru-RU" sz="1200" dirty="0" smtClean="0"/>
              <a:t>                                               </a:t>
            </a:r>
            <a:r>
              <a:rPr lang="ru-RU" sz="1200" dirty="0" err="1" smtClean="0"/>
              <a:t>Г.Нәбиуллина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763985" y="4875040"/>
            <a:ext cx="60932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err="1"/>
              <a:t>Әни</a:t>
            </a:r>
            <a:r>
              <a:rPr lang="ru-RU" sz="1200" dirty="0"/>
              <a:t>! </a:t>
            </a:r>
            <a:r>
              <a:rPr lang="ru-RU" sz="1200" dirty="0" err="1"/>
              <a:t>Җир</a:t>
            </a:r>
            <a:r>
              <a:rPr lang="ru-RU" sz="1200" dirty="0"/>
              <a:t> </a:t>
            </a:r>
            <a:r>
              <a:rPr lang="ru-RU" sz="1200" dirty="0" err="1"/>
              <a:t>йөзендә</a:t>
            </a:r>
            <a:r>
              <a:rPr lang="ru-RU" sz="1200" dirty="0"/>
              <a:t> </a:t>
            </a:r>
            <a:r>
              <a:rPr lang="ru-RU" sz="1200" dirty="0" err="1"/>
              <a:t>иң</a:t>
            </a:r>
            <a:r>
              <a:rPr lang="ru-RU" sz="1200" dirty="0"/>
              <a:t> </a:t>
            </a:r>
            <a:r>
              <a:rPr lang="ru-RU" sz="1200" dirty="0" err="1"/>
              <a:t>матур</a:t>
            </a:r>
            <a:r>
              <a:rPr lang="ru-RU" sz="1200" dirty="0"/>
              <a:t> </a:t>
            </a:r>
            <a:r>
              <a:rPr lang="ru-RU" sz="1200" dirty="0" err="1"/>
              <a:t>сүз</a:t>
            </a:r>
            <a:r>
              <a:rPr lang="ru-RU" sz="1200" dirty="0"/>
              <a:t>- </a:t>
            </a:r>
            <a:r>
              <a:rPr lang="ru-RU" sz="1200" dirty="0" err="1"/>
              <a:t>әни</a:t>
            </a:r>
            <a:r>
              <a:rPr lang="ru-RU" sz="1200" dirty="0"/>
              <a:t>. </a:t>
            </a:r>
            <a:r>
              <a:rPr lang="ru-RU" sz="1200" dirty="0" err="1"/>
              <a:t>Ул</a:t>
            </a:r>
            <a:r>
              <a:rPr lang="ru-RU" sz="1200" dirty="0"/>
              <a:t> - </a:t>
            </a:r>
            <a:r>
              <a:rPr lang="ru-RU" sz="1200" dirty="0" err="1"/>
              <a:t>һәр</a:t>
            </a:r>
            <a:r>
              <a:rPr lang="ru-RU" sz="1200" dirty="0"/>
              <a:t> </a:t>
            </a:r>
            <a:r>
              <a:rPr lang="ru-RU" sz="1200" dirty="0" err="1"/>
              <a:t>кеше</a:t>
            </a:r>
            <a:r>
              <a:rPr lang="ru-RU" sz="1200" dirty="0"/>
              <a:t> </a:t>
            </a:r>
            <a:r>
              <a:rPr lang="ru-RU" sz="1200" dirty="0" err="1"/>
              <a:t>әйтә</a:t>
            </a:r>
            <a:r>
              <a:rPr lang="ru-RU" sz="1200" dirty="0"/>
              <a:t> </a:t>
            </a:r>
            <a:r>
              <a:rPr lang="ru-RU" sz="1200" dirty="0" err="1"/>
              <a:t>торган</a:t>
            </a:r>
            <a:r>
              <a:rPr lang="ru-RU" sz="1200" dirty="0"/>
              <a:t> </a:t>
            </a:r>
            <a:r>
              <a:rPr lang="ru-RU" sz="1200" dirty="0" err="1"/>
              <a:t>беренче</a:t>
            </a:r>
            <a:r>
              <a:rPr lang="ru-RU" sz="1200" dirty="0"/>
              <a:t> </a:t>
            </a:r>
            <a:r>
              <a:rPr lang="ru-RU" sz="1200" dirty="0" err="1"/>
              <a:t>сүз</a:t>
            </a:r>
            <a:r>
              <a:rPr lang="ru-RU" sz="1200" dirty="0"/>
              <a:t>, </a:t>
            </a:r>
            <a:r>
              <a:rPr lang="ru-RU" sz="1200" dirty="0" err="1"/>
              <a:t>һәм</a:t>
            </a:r>
            <a:r>
              <a:rPr lang="ru-RU" sz="1200" dirty="0"/>
              <a:t> </a:t>
            </a:r>
            <a:r>
              <a:rPr lang="ru-RU" sz="1200" dirty="0" err="1"/>
              <a:t>дөньядагы</a:t>
            </a:r>
            <a:r>
              <a:rPr lang="ru-RU" sz="1200" dirty="0"/>
              <a:t> </a:t>
            </a:r>
            <a:r>
              <a:rPr lang="ru-RU" sz="1200" dirty="0" err="1"/>
              <a:t>барлык</a:t>
            </a:r>
            <a:r>
              <a:rPr lang="ru-RU" sz="1200" dirty="0"/>
              <a:t> </a:t>
            </a:r>
            <a:r>
              <a:rPr lang="ru-RU" sz="1200" dirty="0" err="1"/>
              <a:t>телләрдә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ул</a:t>
            </a:r>
            <a:r>
              <a:rPr lang="ru-RU" sz="1200" dirty="0"/>
              <a:t> </a:t>
            </a:r>
            <a:r>
              <a:rPr lang="ru-RU" sz="1200" dirty="0" err="1"/>
              <a:t>бердәй</a:t>
            </a:r>
            <a:r>
              <a:rPr lang="ru-RU" sz="1200" dirty="0"/>
              <a:t> </a:t>
            </a:r>
            <a:r>
              <a:rPr lang="ru-RU" sz="1200" dirty="0" err="1"/>
              <a:t>ягымлы</a:t>
            </a:r>
            <a:r>
              <a:rPr lang="ru-RU" sz="1200" dirty="0"/>
              <a:t>. </a:t>
            </a:r>
            <a:r>
              <a:rPr lang="ru-RU" sz="1200" dirty="0" err="1"/>
              <a:t>Әни</a:t>
            </a:r>
            <a:r>
              <a:rPr lang="ru-RU" sz="1200" dirty="0"/>
              <a:t> </a:t>
            </a:r>
            <a:r>
              <a:rPr lang="ru-RU" sz="1200" dirty="0" err="1"/>
              <a:t>куллары</a:t>
            </a:r>
            <a:r>
              <a:rPr lang="ru-RU" sz="1200" dirty="0"/>
              <a:t>- </a:t>
            </a:r>
            <a:r>
              <a:rPr lang="ru-RU" sz="1200" dirty="0" err="1"/>
              <a:t>иң</a:t>
            </a:r>
            <a:r>
              <a:rPr lang="ru-RU" sz="1200" dirty="0"/>
              <a:t> </a:t>
            </a:r>
            <a:r>
              <a:rPr lang="ru-RU" sz="1200" dirty="0" err="1"/>
              <a:t>мәрхәмәтле</a:t>
            </a:r>
            <a:r>
              <a:rPr lang="ru-RU" sz="1200" dirty="0"/>
              <a:t> </a:t>
            </a:r>
            <a:r>
              <a:rPr lang="ru-RU" sz="1200" dirty="0" err="1"/>
              <a:t>һәм</a:t>
            </a:r>
            <a:r>
              <a:rPr lang="ru-RU" sz="1200" dirty="0"/>
              <a:t> </a:t>
            </a:r>
            <a:r>
              <a:rPr lang="ru-RU" sz="1200" dirty="0" err="1"/>
              <a:t>назлы</a:t>
            </a:r>
            <a:r>
              <a:rPr lang="ru-RU" sz="1200" dirty="0"/>
              <a:t> </a:t>
            </a:r>
            <a:r>
              <a:rPr lang="ru-RU" sz="1200" dirty="0" err="1"/>
              <a:t>куллар</a:t>
            </a:r>
            <a:r>
              <a:rPr lang="ru-RU" sz="1200" dirty="0"/>
              <a:t>, </a:t>
            </a:r>
            <a:r>
              <a:rPr lang="ru-RU" sz="1200" dirty="0" err="1"/>
              <a:t>алар</a:t>
            </a:r>
            <a:r>
              <a:rPr lang="ru-RU" sz="1200" dirty="0"/>
              <a:t> </a:t>
            </a:r>
            <a:r>
              <a:rPr lang="ru-RU" sz="1200" dirty="0" err="1"/>
              <a:t>барын</a:t>
            </a:r>
            <a:r>
              <a:rPr lang="ru-RU" sz="1200" dirty="0"/>
              <a:t> да </a:t>
            </a:r>
            <a:r>
              <a:rPr lang="ru-RU" sz="1200" dirty="0" err="1"/>
              <a:t>эшли</a:t>
            </a:r>
            <a:r>
              <a:rPr lang="ru-RU" sz="1200" dirty="0"/>
              <a:t> </a:t>
            </a:r>
            <a:r>
              <a:rPr lang="ru-RU" sz="1200" dirty="0" err="1"/>
              <a:t>ала.Әни</a:t>
            </a:r>
            <a:r>
              <a:rPr lang="ru-RU" sz="1200" dirty="0"/>
              <a:t> </a:t>
            </a:r>
            <a:r>
              <a:rPr lang="ru-RU" sz="1200" dirty="0" err="1"/>
              <a:t>йөрәге</a:t>
            </a:r>
            <a:r>
              <a:rPr lang="ru-RU" sz="1200" dirty="0"/>
              <a:t>– </a:t>
            </a:r>
            <a:r>
              <a:rPr lang="ru-RU" sz="1200" dirty="0" err="1"/>
              <a:t>иң</a:t>
            </a:r>
            <a:r>
              <a:rPr lang="ru-RU" sz="1200" dirty="0"/>
              <a:t> </a:t>
            </a:r>
            <a:r>
              <a:rPr lang="ru-RU" sz="1200" dirty="0" err="1"/>
              <a:t>турылыклы</a:t>
            </a:r>
            <a:r>
              <a:rPr lang="ru-RU" sz="1200" dirty="0"/>
              <a:t> </a:t>
            </a:r>
            <a:r>
              <a:rPr lang="ru-RU" sz="1200" dirty="0" err="1"/>
              <a:t>һәм</a:t>
            </a:r>
            <a:r>
              <a:rPr lang="ru-RU" sz="1200" dirty="0"/>
              <a:t> </a:t>
            </a:r>
            <a:r>
              <a:rPr lang="ru-RU" sz="1200" dirty="0" err="1"/>
              <a:t>сизгер</a:t>
            </a:r>
            <a:r>
              <a:rPr lang="ru-RU" sz="1200" dirty="0"/>
              <a:t> </a:t>
            </a:r>
            <a:r>
              <a:rPr lang="ru-RU" sz="1200" dirty="0" err="1"/>
              <a:t>йөрәк</a:t>
            </a:r>
            <a:r>
              <a:rPr lang="ru-RU" sz="1200" dirty="0"/>
              <a:t>: </a:t>
            </a:r>
            <a:r>
              <a:rPr lang="ru-RU" sz="1200" dirty="0" err="1"/>
              <a:t>аңарда</a:t>
            </a:r>
            <a:r>
              <a:rPr lang="ru-RU" sz="1200" dirty="0"/>
              <a:t> </a:t>
            </a:r>
            <a:r>
              <a:rPr lang="ru-RU" sz="1200" dirty="0" err="1"/>
              <a:t>мәхәббәт</a:t>
            </a:r>
            <a:r>
              <a:rPr lang="ru-RU" sz="1200" dirty="0"/>
              <a:t> </a:t>
            </a:r>
            <a:r>
              <a:rPr lang="ru-RU" sz="1200" dirty="0" err="1"/>
              <a:t>беркайчан</a:t>
            </a:r>
            <a:r>
              <a:rPr lang="ru-RU" sz="1200" dirty="0"/>
              <a:t> да </a:t>
            </a:r>
            <a:r>
              <a:rPr lang="ru-RU" sz="1200" dirty="0" err="1"/>
              <a:t>сүнми</a:t>
            </a:r>
            <a:r>
              <a:rPr lang="ru-RU" sz="1200" dirty="0"/>
              <a:t>, </a:t>
            </a:r>
            <a:r>
              <a:rPr lang="ru-RU" sz="1200" dirty="0" err="1"/>
              <a:t>ул</a:t>
            </a:r>
            <a:r>
              <a:rPr lang="ru-RU" sz="1200" dirty="0"/>
              <a:t> </a:t>
            </a:r>
            <a:r>
              <a:rPr lang="ru-RU" sz="1200" dirty="0" err="1"/>
              <a:t>бернәрсәгә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ваемсыз</a:t>
            </a:r>
            <a:r>
              <a:rPr lang="ru-RU" sz="1200" dirty="0"/>
              <a:t> </a:t>
            </a:r>
            <a:r>
              <a:rPr lang="ru-RU" sz="1200" dirty="0" err="1"/>
              <a:t>булмый.Һәм</a:t>
            </a:r>
            <a:r>
              <a:rPr lang="ru-RU" sz="1200" dirty="0"/>
              <a:t> </a:t>
            </a:r>
            <a:r>
              <a:rPr lang="ru-RU" sz="1200" dirty="0" err="1"/>
              <a:t>биш</a:t>
            </a:r>
            <a:r>
              <a:rPr lang="ru-RU" sz="1200" dirty="0"/>
              <a:t> </a:t>
            </a:r>
            <a:r>
              <a:rPr lang="ru-RU" sz="1200" dirty="0" err="1"/>
              <a:t>яшьме</a:t>
            </a:r>
            <a:r>
              <a:rPr lang="ru-RU" sz="1200" dirty="0"/>
              <a:t>, </a:t>
            </a:r>
            <a:r>
              <a:rPr lang="ru-RU" sz="1200" dirty="0" err="1"/>
              <a:t>илле</a:t>
            </a:r>
            <a:r>
              <a:rPr lang="ru-RU" sz="1200" dirty="0"/>
              <a:t> </a:t>
            </a:r>
            <a:r>
              <a:rPr lang="ru-RU" sz="1200" dirty="0" err="1"/>
              <a:t>яшьме-күпме</a:t>
            </a:r>
            <a:r>
              <a:rPr lang="ru-RU" sz="1200" dirty="0"/>
              <a:t> </a:t>
            </a:r>
            <a:r>
              <a:rPr lang="ru-RU" sz="1200" dirty="0" err="1"/>
              <a:t>генә</a:t>
            </a:r>
            <a:r>
              <a:rPr lang="ru-RU" sz="1200" dirty="0"/>
              <a:t> </a:t>
            </a:r>
            <a:r>
              <a:rPr lang="ru-RU" sz="1200" dirty="0" err="1"/>
              <a:t>булмасын</a:t>
            </a:r>
            <a:r>
              <a:rPr lang="ru-RU" sz="1200" dirty="0"/>
              <a:t>, -</a:t>
            </a:r>
            <a:r>
              <a:rPr lang="ru-RU" sz="1200" dirty="0" err="1"/>
              <a:t>кешегә</a:t>
            </a:r>
            <a:r>
              <a:rPr lang="ru-RU" sz="1200" dirty="0"/>
              <a:t> </a:t>
            </a:r>
            <a:r>
              <a:rPr lang="ru-RU" sz="1200" dirty="0" err="1"/>
              <a:t>һәрвакыт</a:t>
            </a:r>
            <a:r>
              <a:rPr lang="ru-RU" sz="1200" dirty="0"/>
              <a:t> </a:t>
            </a:r>
            <a:r>
              <a:rPr lang="ru-RU" sz="1200" dirty="0" err="1"/>
              <a:t>әни</a:t>
            </a:r>
            <a:r>
              <a:rPr lang="ru-RU" sz="1200" dirty="0"/>
              <a:t> </a:t>
            </a:r>
            <a:r>
              <a:rPr lang="ru-RU" sz="1200" dirty="0" err="1"/>
              <a:t>кирәк</a:t>
            </a:r>
            <a:r>
              <a:rPr lang="ru-RU" sz="1200" dirty="0"/>
              <a:t>, </a:t>
            </a:r>
            <a:r>
              <a:rPr lang="ru-RU" sz="1200" dirty="0" err="1"/>
              <a:t>аның</a:t>
            </a:r>
            <a:r>
              <a:rPr lang="ru-RU" sz="1200" dirty="0"/>
              <a:t> </a:t>
            </a:r>
            <a:r>
              <a:rPr lang="ru-RU" sz="1200" dirty="0" err="1"/>
              <a:t>иркәләве</a:t>
            </a:r>
            <a:r>
              <a:rPr lang="ru-RU" sz="1200" dirty="0"/>
              <a:t>, </a:t>
            </a:r>
            <a:r>
              <a:rPr lang="ru-RU" sz="1200" dirty="0" err="1"/>
              <a:t>ягымлы</a:t>
            </a:r>
            <a:r>
              <a:rPr lang="ru-RU" sz="1200" dirty="0"/>
              <a:t> </a:t>
            </a:r>
            <a:r>
              <a:rPr lang="ru-RU" sz="1200" dirty="0" err="1"/>
              <a:t>карашы</a:t>
            </a:r>
            <a:r>
              <a:rPr lang="ru-RU" sz="1200" dirty="0"/>
              <a:t> </a:t>
            </a:r>
            <a:r>
              <a:rPr lang="ru-RU" sz="1200" dirty="0" err="1"/>
              <a:t>кирәк</a:t>
            </a:r>
            <a:r>
              <a:rPr lang="ru-RU" sz="1200" dirty="0"/>
              <a:t>.    </a:t>
            </a:r>
            <a:endParaRPr lang="ru-RU" sz="1200" dirty="0" smtClean="0"/>
          </a:p>
          <a:p>
            <a:r>
              <a:rPr lang="ru-RU" sz="1200" dirty="0" smtClean="0"/>
              <a:t>         Россия </a:t>
            </a:r>
            <a:r>
              <a:rPr lang="ru-RU" sz="1200" dirty="0" err="1"/>
              <a:t>Федерациясе</a:t>
            </a:r>
            <a:r>
              <a:rPr lang="ru-RU" sz="1200" dirty="0"/>
              <a:t> </a:t>
            </a:r>
            <a:r>
              <a:rPr lang="ru-RU" sz="1200" dirty="0" err="1"/>
              <a:t>Презедентының</a:t>
            </a:r>
            <a:r>
              <a:rPr lang="ru-RU" sz="1200" dirty="0"/>
              <a:t> 1998 </a:t>
            </a:r>
            <a:r>
              <a:rPr lang="ru-RU" sz="1200" dirty="0" err="1"/>
              <a:t>елның</a:t>
            </a:r>
            <a:r>
              <a:rPr lang="ru-RU" sz="1200" dirty="0"/>
              <a:t> 30 </a:t>
            </a:r>
            <a:r>
              <a:rPr lang="ru-RU" sz="1200" dirty="0" err="1"/>
              <a:t>гыйнвар</a:t>
            </a:r>
            <a:r>
              <a:rPr lang="ru-RU" sz="1200" dirty="0"/>
              <a:t> указы </a:t>
            </a:r>
            <a:r>
              <a:rPr lang="ru-RU" sz="1200" dirty="0" err="1"/>
              <a:t>нигезендә</a:t>
            </a:r>
            <a:r>
              <a:rPr lang="ru-RU" sz="1200" dirty="0"/>
              <a:t> </a:t>
            </a:r>
            <a:r>
              <a:rPr lang="ru-RU" sz="1200" dirty="0" err="1"/>
              <a:t>ноябрьнең</a:t>
            </a:r>
            <a:r>
              <a:rPr lang="ru-RU" sz="1200" dirty="0"/>
              <a:t> </a:t>
            </a:r>
            <a:r>
              <a:rPr lang="ru-RU" sz="1200" dirty="0" err="1"/>
              <a:t>соңгы</a:t>
            </a:r>
            <a:r>
              <a:rPr lang="ru-RU" sz="1200" dirty="0"/>
              <a:t> </a:t>
            </a:r>
            <a:r>
              <a:rPr lang="ru-RU" sz="1200" dirty="0" err="1"/>
              <a:t>якшәмбесе</a:t>
            </a:r>
            <a:r>
              <a:rPr lang="ru-RU" sz="1200" dirty="0"/>
              <a:t> </a:t>
            </a:r>
            <a:r>
              <a:rPr lang="ru-RU" sz="1200" dirty="0" err="1"/>
              <a:t>Әниләр</a:t>
            </a:r>
            <a:r>
              <a:rPr lang="ru-RU" sz="1200" dirty="0"/>
              <a:t> </a:t>
            </a:r>
            <a:r>
              <a:rPr lang="ru-RU" sz="1200" dirty="0" err="1"/>
              <a:t>көне</a:t>
            </a:r>
            <a:r>
              <a:rPr lang="ru-RU" sz="1200" dirty="0"/>
              <a:t> </a:t>
            </a:r>
            <a:r>
              <a:rPr lang="ru-RU" sz="1200" dirty="0" err="1"/>
              <a:t>буларак</a:t>
            </a:r>
            <a:r>
              <a:rPr lang="ru-RU" sz="1200" dirty="0"/>
              <a:t> </a:t>
            </a:r>
            <a:r>
              <a:rPr lang="ru-RU" sz="1200" dirty="0" err="1"/>
              <a:t>билгеләп</a:t>
            </a:r>
            <a:r>
              <a:rPr lang="ru-RU" sz="1200" dirty="0"/>
              <a:t> </a:t>
            </a:r>
            <a:r>
              <a:rPr lang="ru-RU" sz="1200" dirty="0" err="1"/>
              <a:t>үтелә</a:t>
            </a:r>
            <a:r>
              <a:rPr lang="ru-RU" sz="1200" dirty="0"/>
              <a:t> </a:t>
            </a:r>
            <a:r>
              <a:rPr lang="ru-RU" sz="1200" dirty="0" err="1"/>
              <a:t>башлады</a:t>
            </a:r>
            <a:r>
              <a:rPr lang="ru-RU" sz="1200" dirty="0"/>
              <a:t>. </a:t>
            </a:r>
            <a:r>
              <a:rPr lang="ru-RU" sz="1200" dirty="0" err="1"/>
              <a:t>Бу</a:t>
            </a:r>
            <a:r>
              <a:rPr lang="ru-RU" sz="1200" dirty="0"/>
              <a:t> </a:t>
            </a:r>
            <a:r>
              <a:rPr lang="ru-RU" sz="1200" dirty="0" err="1"/>
              <a:t>гаилә</a:t>
            </a:r>
            <a:r>
              <a:rPr lang="ru-RU" sz="1200" dirty="0"/>
              <a:t> </a:t>
            </a:r>
            <a:r>
              <a:rPr lang="ru-RU" sz="1200" dirty="0" err="1"/>
              <a:t>һәм</a:t>
            </a:r>
            <a:r>
              <a:rPr lang="ru-RU" sz="1200" dirty="0"/>
              <a:t> </a:t>
            </a:r>
            <a:r>
              <a:rPr lang="ru-RU" sz="1200" dirty="0" err="1"/>
              <a:t>дәүләт</a:t>
            </a:r>
            <a:r>
              <a:rPr lang="ru-RU" sz="1200" dirty="0"/>
              <a:t> </a:t>
            </a:r>
            <a:r>
              <a:rPr lang="ru-RU" sz="1200" dirty="0" err="1"/>
              <a:t>тормышында</a:t>
            </a:r>
            <a:r>
              <a:rPr lang="ru-RU" sz="1200" dirty="0"/>
              <a:t> </a:t>
            </a:r>
            <a:r>
              <a:rPr lang="ru-RU" sz="1200" dirty="0" err="1"/>
              <a:t>хатын</a:t>
            </a:r>
            <a:r>
              <a:rPr lang="ru-RU" sz="1200" dirty="0"/>
              <a:t> – </a:t>
            </a:r>
            <a:r>
              <a:rPr lang="ru-RU" sz="1200" dirty="0" err="1"/>
              <a:t>кыз</a:t>
            </a:r>
            <a:r>
              <a:rPr lang="ru-RU" sz="1200" dirty="0"/>
              <a:t> – </a:t>
            </a:r>
            <a:r>
              <a:rPr lang="ru-RU" sz="1200" dirty="0" err="1"/>
              <a:t>Ананың</a:t>
            </a:r>
            <a:r>
              <a:rPr lang="ru-RU" sz="1200" dirty="0"/>
              <a:t> </a:t>
            </a:r>
            <a:r>
              <a:rPr lang="ru-RU" sz="1200" dirty="0" err="1"/>
              <a:t>роленә</a:t>
            </a:r>
            <a:r>
              <a:rPr lang="ru-RU" sz="1200" dirty="0"/>
              <a:t> карата </a:t>
            </a:r>
            <a:r>
              <a:rPr lang="ru-RU" sz="1200" dirty="0" err="1"/>
              <a:t>яңа</a:t>
            </a:r>
            <a:r>
              <a:rPr lang="ru-RU" sz="1200" dirty="0"/>
              <a:t> </a:t>
            </a:r>
            <a:r>
              <a:rPr lang="ru-RU" sz="1200" dirty="0" err="1"/>
              <a:t>караш</a:t>
            </a:r>
            <a:r>
              <a:rPr lang="ru-RU" sz="1200" dirty="0"/>
              <a:t>, </a:t>
            </a:r>
            <a:r>
              <a:rPr lang="ru-RU" sz="1200" dirty="0" err="1"/>
              <a:t>яңа</a:t>
            </a:r>
            <a:r>
              <a:rPr lang="ru-RU" sz="1200" dirty="0"/>
              <a:t> </a:t>
            </a:r>
            <a:r>
              <a:rPr lang="ru-RU" sz="1200" dirty="0" err="1"/>
              <a:t>мөнәсәбәт</a:t>
            </a:r>
            <a:r>
              <a:rPr lang="ru-RU" sz="1200" dirty="0"/>
              <a:t> </a:t>
            </a:r>
            <a:r>
              <a:rPr lang="ru-RU" sz="1200" dirty="0" err="1"/>
              <a:t>барлыкка</a:t>
            </a:r>
            <a:r>
              <a:rPr lang="ru-RU" sz="1200" dirty="0"/>
              <a:t> </a:t>
            </a:r>
            <a:r>
              <a:rPr lang="ru-RU" sz="1200" dirty="0" err="1"/>
              <a:t>килүен</a:t>
            </a:r>
            <a:r>
              <a:rPr lang="ru-RU" sz="1200" dirty="0"/>
              <a:t> </a:t>
            </a:r>
            <a:r>
              <a:rPr lang="ru-RU" sz="1200" dirty="0" err="1"/>
              <a:t>күрсәтә</a:t>
            </a:r>
            <a:r>
              <a:rPr lang="ru-RU" sz="1200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4723" y="6737475"/>
            <a:ext cx="56166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/>
              <a:t> </a:t>
            </a:r>
            <a:r>
              <a:rPr lang="ru-RU" sz="1200" dirty="0" err="1" smtClean="0"/>
              <a:t>Ана</a:t>
            </a:r>
            <a:r>
              <a:rPr lang="ru-RU" sz="1200" dirty="0" smtClean="0"/>
              <a:t> </a:t>
            </a:r>
            <a:r>
              <a:rPr lang="ru-RU" sz="1200" dirty="0"/>
              <a:t>– </a:t>
            </a:r>
            <a:r>
              <a:rPr lang="ru-RU" sz="1200" dirty="0" err="1"/>
              <a:t>шәфкать</a:t>
            </a:r>
            <a:r>
              <a:rPr lang="ru-RU" sz="1200" dirty="0"/>
              <a:t> </a:t>
            </a:r>
            <a:r>
              <a:rPr lang="ru-RU" sz="1200" dirty="0" err="1"/>
              <a:t>диңгезе</a:t>
            </a:r>
            <a:r>
              <a:rPr lang="ru-RU" sz="1200" dirty="0"/>
              <a:t>.</a:t>
            </a:r>
          </a:p>
          <a:p>
            <a:r>
              <a:rPr lang="ru-RU" sz="1200" dirty="0"/>
              <a:t>• </a:t>
            </a:r>
            <a:r>
              <a:rPr lang="ru-RU" sz="1200" dirty="0" err="1"/>
              <a:t>Ана</a:t>
            </a:r>
            <a:r>
              <a:rPr lang="ru-RU" sz="1200" dirty="0"/>
              <a:t> </a:t>
            </a:r>
            <a:r>
              <a:rPr lang="ru-RU" sz="1200" dirty="0" err="1"/>
              <a:t>яхшылыгын</a:t>
            </a:r>
            <a:r>
              <a:rPr lang="ru-RU" sz="1200" dirty="0"/>
              <a:t> </a:t>
            </a:r>
            <a:r>
              <a:rPr lang="ru-RU" sz="1200" dirty="0" err="1"/>
              <a:t>авырсан</a:t>
            </a:r>
            <a:r>
              <a:rPr lang="ru-RU" sz="1200" dirty="0"/>
              <a:t> </a:t>
            </a:r>
            <a:r>
              <a:rPr lang="ru-RU" sz="1200" dirty="0" err="1"/>
              <a:t>белерсен</a:t>
            </a:r>
            <a:r>
              <a:rPr lang="ru-RU" sz="1200" dirty="0"/>
              <a:t>.</a:t>
            </a:r>
          </a:p>
          <a:p>
            <a:r>
              <a:rPr lang="ru-RU" sz="1200" dirty="0"/>
              <a:t>• </a:t>
            </a:r>
            <a:r>
              <a:rPr lang="ru-RU" sz="1200" dirty="0" err="1"/>
              <a:t>Анаңдай</a:t>
            </a:r>
            <a:r>
              <a:rPr lang="ru-RU" sz="1200" dirty="0"/>
              <a:t> </a:t>
            </a:r>
            <a:r>
              <a:rPr lang="ru-RU" sz="1200" dirty="0" err="1"/>
              <a:t>ана</a:t>
            </a:r>
            <a:r>
              <a:rPr lang="ru-RU" sz="1200" dirty="0"/>
              <a:t> </a:t>
            </a:r>
            <a:r>
              <a:rPr lang="ru-RU" sz="1200" dirty="0" err="1"/>
              <a:t>булмас</a:t>
            </a:r>
            <a:r>
              <a:rPr lang="ru-RU" sz="1200" dirty="0"/>
              <a:t>.</a:t>
            </a:r>
          </a:p>
          <a:p>
            <a:r>
              <a:rPr lang="ru-RU" sz="1200" dirty="0"/>
              <a:t>• </a:t>
            </a:r>
            <a:r>
              <a:rPr lang="ru-RU" sz="1200" dirty="0" err="1"/>
              <a:t>Анасыз</a:t>
            </a:r>
            <a:r>
              <a:rPr lang="ru-RU" sz="1200" dirty="0"/>
              <a:t> корт бал </a:t>
            </a:r>
            <a:r>
              <a:rPr lang="ru-RU" sz="1200" dirty="0" err="1"/>
              <a:t>җыймас</a:t>
            </a:r>
            <a:r>
              <a:rPr lang="ru-RU" sz="1200" dirty="0"/>
              <a:t>, бал </a:t>
            </a:r>
            <a:r>
              <a:rPr lang="ru-RU" sz="1200" dirty="0" err="1"/>
              <a:t>җыйса</a:t>
            </a:r>
            <a:r>
              <a:rPr lang="ru-RU" sz="1200" dirty="0"/>
              <a:t> да мул </a:t>
            </a:r>
            <a:r>
              <a:rPr lang="ru-RU" sz="1200" dirty="0" err="1"/>
              <a:t>җыймас</a:t>
            </a:r>
            <a:r>
              <a:rPr lang="ru-RU" sz="1200" dirty="0" smtClean="0"/>
              <a:t>.</a:t>
            </a:r>
          </a:p>
          <a:p>
            <a:r>
              <a:rPr lang="ru-RU" sz="1200" dirty="0"/>
              <a:t>• </a:t>
            </a:r>
            <a:r>
              <a:rPr lang="ru-RU" sz="1200" dirty="0" err="1"/>
              <a:t>Ана</a:t>
            </a:r>
            <a:r>
              <a:rPr lang="ru-RU" sz="1200" dirty="0"/>
              <a:t> </a:t>
            </a:r>
            <a:r>
              <a:rPr lang="ru-RU" sz="1200" dirty="0" err="1"/>
              <a:t>балага</a:t>
            </a:r>
            <a:r>
              <a:rPr lang="ru-RU" sz="1200" dirty="0"/>
              <a:t> </a:t>
            </a:r>
            <a:r>
              <a:rPr lang="ru-RU" sz="1200" dirty="0" err="1"/>
              <a:t>авызыннан</a:t>
            </a:r>
            <a:r>
              <a:rPr lang="ru-RU" sz="1200" dirty="0"/>
              <a:t> </a:t>
            </a:r>
            <a:r>
              <a:rPr lang="ru-RU" sz="1200" dirty="0" err="1"/>
              <a:t>өзеп</a:t>
            </a:r>
            <a:r>
              <a:rPr lang="ru-RU" sz="1200" dirty="0"/>
              <a:t> </a:t>
            </a:r>
            <a:r>
              <a:rPr lang="ru-RU" sz="1200" dirty="0" err="1"/>
              <a:t>каптырыр</a:t>
            </a:r>
            <a:r>
              <a:rPr lang="ru-RU" sz="1200" dirty="0"/>
              <a:t>.</a:t>
            </a:r>
          </a:p>
          <a:p>
            <a:r>
              <a:rPr lang="ru-RU" sz="1200" dirty="0"/>
              <a:t>• </a:t>
            </a:r>
            <a:r>
              <a:rPr lang="ru-RU" sz="1200" dirty="0" err="1"/>
              <a:t>Ана</a:t>
            </a:r>
            <a:r>
              <a:rPr lang="ru-RU" sz="1200" dirty="0"/>
              <a:t> </a:t>
            </a:r>
            <a:r>
              <a:rPr lang="ru-RU" sz="1200" dirty="0" err="1"/>
              <a:t>күңеле</a:t>
            </a:r>
            <a:r>
              <a:rPr lang="ru-RU" sz="1200" dirty="0"/>
              <a:t> </a:t>
            </a:r>
            <a:r>
              <a:rPr lang="ru-RU" sz="1200" dirty="0" err="1"/>
              <a:t>балада</a:t>
            </a:r>
            <a:r>
              <a:rPr lang="ru-RU" sz="1200" dirty="0"/>
              <a:t>, бала </a:t>
            </a:r>
            <a:r>
              <a:rPr lang="ru-RU" sz="1200" dirty="0" err="1"/>
              <a:t>куңеле</a:t>
            </a:r>
            <a:r>
              <a:rPr lang="ru-RU" sz="1200" dirty="0"/>
              <a:t> </a:t>
            </a:r>
            <a:r>
              <a:rPr lang="ru-RU" sz="1200" dirty="0" err="1"/>
              <a:t>далада</a:t>
            </a:r>
            <a:r>
              <a:rPr lang="ru-RU" sz="1200" dirty="0"/>
              <a:t>.</a:t>
            </a:r>
          </a:p>
          <a:p>
            <a:r>
              <a:rPr lang="ru-RU" sz="1200" dirty="0"/>
              <a:t>• </a:t>
            </a:r>
            <a:r>
              <a:rPr lang="ru-RU" sz="1200" dirty="0" err="1"/>
              <a:t>Ана</a:t>
            </a:r>
            <a:r>
              <a:rPr lang="ru-RU" sz="1200" dirty="0"/>
              <a:t> бала </a:t>
            </a:r>
            <a:r>
              <a:rPr lang="ru-RU" sz="1200" dirty="0" err="1"/>
              <a:t>өчен</a:t>
            </a:r>
            <a:r>
              <a:rPr lang="ru-RU" sz="1200" dirty="0"/>
              <a:t> </a:t>
            </a:r>
            <a:r>
              <a:rPr lang="ru-RU" sz="1200" dirty="0" err="1"/>
              <a:t>төн</a:t>
            </a:r>
            <a:r>
              <a:rPr lang="ru-RU" sz="1200" dirty="0"/>
              <a:t> </a:t>
            </a:r>
            <a:r>
              <a:rPr lang="ru-RU" sz="1200" dirty="0" err="1"/>
              <a:t>йокысын</a:t>
            </a:r>
            <a:r>
              <a:rPr lang="ru-RU" sz="1200" dirty="0"/>
              <a:t> </a:t>
            </a:r>
            <a:r>
              <a:rPr lang="ru-RU" sz="1200" dirty="0" err="1"/>
              <a:t>өч</a:t>
            </a:r>
            <a:r>
              <a:rPr lang="ru-RU" sz="1200" dirty="0"/>
              <a:t> </a:t>
            </a:r>
            <a:r>
              <a:rPr lang="ru-RU" sz="1200" dirty="0" err="1"/>
              <a:t>бүлә</a:t>
            </a:r>
            <a:r>
              <a:rPr lang="ru-RU" sz="1200" dirty="0"/>
              <a:t>.</a:t>
            </a:r>
          </a:p>
          <a:p>
            <a:r>
              <a:rPr lang="ru-RU" sz="1200" dirty="0"/>
              <a:t>• </a:t>
            </a:r>
            <a:r>
              <a:rPr lang="ru-RU" sz="1200" dirty="0" err="1"/>
              <a:t>Баланың</a:t>
            </a:r>
            <a:r>
              <a:rPr lang="ru-RU" sz="1200" dirty="0"/>
              <a:t> </a:t>
            </a:r>
            <a:r>
              <a:rPr lang="ru-RU" sz="1200" dirty="0" err="1"/>
              <a:t>моңын</a:t>
            </a:r>
            <a:r>
              <a:rPr lang="ru-RU" sz="1200" dirty="0"/>
              <a:t> </a:t>
            </a:r>
            <a:r>
              <a:rPr lang="ru-RU" sz="1200" dirty="0" err="1"/>
              <a:t>ана</a:t>
            </a:r>
            <a:r>
              <a:rPr lang="ru-RU" sz="1200" dirty="0"/>
              <a:t> </a:t>
            </a:r>
            <a:r>
              <a:rPr lang="ru-RU" sz="1200" dirty="0" err="1"/>
              <a:t>белер</a:t>
            </a:r>
            <a:r>
              <a:rPr lang="ru-RU" sz="1200" dirty="0"/>
              <a:t>.</a:t>
            </a:r>
          </a:p>
          <a:p>
            <a:r>
              <a:rPr lang="ru-RU" sz="1200" dirty="0"/>
              <a:t>• </a:t>
            </a:r>
            <a:r>
              <a:rPr lang="ru-RU" sz="1200" dirty="0" err="1"/>
              <a:t>Тән</a:t>
            </a:r>
            <a:r>
              <a:rPr lang="ru-RU" sz="1200" dirty="0"/>
              <a:t> </a:t>
            </a:r>
            <a:r>
              <a:rPr lang="ru-RU" sz="1200" dirty="0" err="1"/>
              <a:t>биргән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ана</a:t>
            </a:r>
            <a:r>
              <a:rPr lang="ru-RU" sz="1200" dirty="0"/>
              <a:t>, </a:t>
            </a:r>
            <a:r>
              <a:rPr lang="ru-RU" sz="1200" dirty="0" err="1"/>
              <a:t>сөт</a:t>
            </a:r>
            <a:r>
              <a:rPr lang="ru-RU" sz="1200" dirty="0"/>
              <a:t> </a:t>
            </a:r>
            <a:r>
              <a:rPr lang="ru-RU" sz="1200" dirty="0" err="1"/>
              <a:t>биргән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ана</a:t>
            </a:r>
            <a:r>
              <a:rPr lang="ru-RU" sz="1200" dirty="0"/>
              <a:t>,</a:t>
            </a:r>
          </a:p>
          <a:p>
            <a:r>
              <a:rPr lang="ru-RU" sz="1200" dirty="0"/>
              <a:t>Тел </a:t>
            </a:r>
            <a:r>
              <a:rPr lang="ru-RU" sz="1200" dirty="0" err="1"/>
              <a:t>биргән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ана</a:t>
            </a:r>
            <a:r>
              <a:rPr lang="ru-RU" sz="1200" dirty="0"/>
              <a:t>, </a:t>
            </a:r>
            <a:r>
              <a:rPr lang="ru-RU" sz="1200" dirty="0" err="1"/>
              <a:t>көй</a:t>
            </a:r>
            <a:r>
              <a:rPr lang="ru-RU" sz="1200" dirty="0"/>
              <a:t> </a:t>
            </a:r>
            <a:r>
              <a:rPr lang="ru-RU" sz="1200" dirty="0" err="1"/>
              <a:t>биргән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 </a:t>
            </a:r>
            <a:r>
              <a:rPr lang="ru-RU" sz="1200" dirty="0" err="1"/>
              <a:t>ана</a:t>
            </a:r>
            <a:r>
              <a:rPr lang="ru-RU" sz="1200" dirty="0"/>
              <a:t>.</a:t>
            </a:r>
          </a:p>
          <a:p>
            <a:r>
              <a:rPr lang="ru-RU" sz="1200" dirty="0"/>
              <a:t>• Алтын канат </a:t>
            </a:r>
            <a:r>
              <a:rPr lang="ru-RU" sz="1200" dirty="0" err="1"/>
              <a:t>атаң</a:t>
            </a:r>
            <a:r>
              <a:rPr lang="ru-RU" sz="1200" dirty="0"/>
              <a:t> бар, </a:t>
            </a:r>
            <a:r>
              <a:rPr lang="ru-RU" sz="1200" dirty="0" err="1"/>
              <a:t>көмеш</a:t>
            </a:r>
            <a:r>
              <a:rPr lang="ru-RU" sz="1200" dirty="0"/>
              <a:t> </a:t>
            </a:r>
            <a:r>
              <a:rPr lang="ru-RU" sz="1200" dirty="0" err="1"/>
              <a:t>садак</a:t>
            </a:r>
            <a:r>
              <a:rPr lang="ru-RU" sz="1200" dirty="0"/>
              <a:t> </a:t>
            </a:r>
            <a:r>
              <a:rPr lang="ru-RU" sz="1200" dirty="0" err="1"/>
              <a:t>анаң</a:t>
            </a:r>
            <a:r>
              <a:rPr lang="ru-RU" sz="1200" dirty="0"/>
              <a:t> бар.</a:t>
            </a:r>
          </a:p>
          <a:p>
            <a:r>
              <a:rPr lang="ru-RU" sz="1200" dirty="0" smtClean="0"/>
              <a:t>• </a:t>
            </a:r>
            <a:r>
              <a:rPr lang="ru-RU" sz="1200" dirty="0" err="1"/>
              <a:t>Ата-ана</a:t>
            </a:r>
            <a:r>
              <a:rPr lang="ru-RU" sz="1200" dirty="0"/>
              <a:t> </a:t>
            </a:r>
            <a:r>
              <a:rPr lang="ru-RU" sz="1200" dirty="0" err="1"/>
              <a:t>йөрәгенең</a:t>
            </a:r>
            <a:r>
              <a:rPr lang="ru-RU" sz="1200" dirty="0"/>
              <a:t> </a:t>
            </a:r>
            <a:r>
              <a:rPr lang="ru-RU" sz="1200" dirty="0" err="1"/>
              <a:t>тирәнлеген</a:t>
            </a:r>
            <a:r>
              <a:rPr lang="ru-RU" sz="1200" dirty="0"/>
              <a:t> </a:t>
            </a:r>
            <a:r>
              <a:rPr lang="ru-RU" sz="1200" dirty="0" err="1"/>
              <a:t>балалар</a:t>
            </a:r>
            <a:r>
              <a:rPr lang="ru-RU" sz="1200" dirty="0"/>
              <a:t> </a:t>
            </a:r>
            <a:r>
              <a:rPr lang="ru-RU" sz="1200" dirty="0" err="1"/>
              <a:t>белми</a:t>
            </a:r>
            <a:r>
              <a:rPr lang="ru-RU" sz="1200" dirty="0"/>
              <a:t>.</a:t>
            </a:r>
          </a:p>
          <a:p>
            <a:endParaRPr lang="ru-RU" sz="1200" dirty="0"/>
          </a:p>
        </p:txBody>
      </p:sp>
      <p:pic>
        <p:nvPicPr>
          <p:cNvPr id="1029" name="Picture 5" descr="C:\Users\ПК\Downloads\0_c1f04_f8b47852_ori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785" y="3059832"/>
            <a:ext cx="3479925" cy="18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К\Desktop\казань дети\IMG-20181101-WA00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549" y="4146255"/>
            <a:ext cx="2804794" cy="2238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К\Desktop\казань дети\IMG-20181101-WA00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17" y="4572000"/>
            <a:ext cx="2674592" cy="339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469561" y="1290725"/>
            <a:ext cx="822994" cy="64955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1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1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8" y="611566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5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6" y="8022610"/>
            <a:ext cx="5850617" cy="11308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6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367" y="3910745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19" name="AutoShape 6" descr="http://puch-vesti.ru/media/cache/94/33/d3/f4/66/c5/9433d3f466c579b7054f50f1b07183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83367" y="7939"/>
            <a:ext cx="61168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Мой любимый город Казань 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       Город Казань -столица </a:t>
            </a:r>
            <a:r>
              <a:rPr lang="ru-RU" sz="1200" dirty="0"/>
              <a:t>Татарстана. Казань </a:t>
            </a:r>
            <a:r>
              <a:rPr lang="ru-RU" sz="1200" dirty="0" smtClean="0"/>
              <a:t>-красивый </a:t>
            </a:r>
            <a:r>
              <a:rPr lang="ru-RU" sz="1200" dirty="0"/>
              <a:t>город. </a:t>
            </a:r>
            <a:r>
              <a:rPr lang="ru-RU" sz="1200" dirty="0" smtClean="0"/>
              <a:t>В </a:t>
            </a:r>
            <a:r>
              <a:rPr lang="ru-RU" sz="1200" dirty="0"/>
              <a:t>Казани я был несколько раз, </a:t>
            </a:r>
            <a:r>
              <a:rPr lang="ru-RU" sz="1200" dirty="0" smtClean="0"/>
              <a:t> и каждый </a:t>
            </a:r>
            <a:r>
              <a:rPr lang="ru-RU" sz="1200" dirty="0"/>
              <a:t>раз нахожу для себя что-нибудь </a:t>
            </a:r>
            <a:r>
              <a:rPr lang="ru-RU" sz="1200" dirty="0" smtClean="0"/>
              <a:t>новое   интересное. Так было и 1 ноября. Мы всем классом поехали в столицу нашей республики. Ехали ,конечно, мы долго. Но все же интересно!  Шутили, смеялись, слушали музыку. Очень понравился нам университет Иннополис! </a:t>
            </a:r>
            <a:r>
              <a:rPr lang="ru-RU" sz="1200" dirty="0"/>
              <a:t>Это первый в стране специализирующийся на IT- отрасли университет. </a:t>
            </a:r>
            <a:r>
              <a:rPr lang="ru-RU" sz="1200" dirty="0" smtClean="0"/>
              <a:t>Там  же  посетили студенческий </a:t>
            </a:r>
            <a:r>
              <a:rPr lang="ru-RU" sz="1200" dirty="0"/>
              <a:t>кампус. У нас </a:t>
            </a:r>
            <a:r>
              <a:rPr lang="ru-RU" sz="1200" dirty="0" smtClean="0"/>
              <a:t>была </a:t>
            </a:r>
            <a:r>
              <a:rPr lang="ru-RU" sz="1200" dirty="0"/>
              <a:t>возможность зайти в студенческий номер и почувствовать, в каких условиях живут </a:t>
            </a:r>
            <a:r>
              <a:rPr lang="ru-RU" sz="1200" dirty="0" smtClean="0"/>
              <a:t>студенты. </a:t>
            </a:r>
            <a:r>
              <a:rPr lang="ru-RU" sz="1200" dirty="0"/>
              <a:t>Спортивный комплекс </a:t>
            </a:r>
            <a:r>
              <a:rPr lang="ru-RU" sz="1200" dirty="0" smtClean="0"/>
              <a:t> тоже очень понравился!  Это </a:t>
            </a:r>
            <a:r>
              <a:rPr lang="ru-RU" sz="1200" dirty="0"/>
              <a:t>комплекс европейского уровня, включающий в себя современный тренажерный зал, залы для групповых занятий и единоборств, игровой зал, </a:t>
            </a:r>
            <a:r>
              <a:rPr lang="ru-RU" sz="1200" dirty="0" smtClean="0"/>
              <a:t> </a:t>
            </a:r>
            <a:r>
              <a:rPr lang="ru-RU" sz="1200" dirty="0"/>
              <a:t>бассейн, джакузи, инфракрасную сауну, хамам, уникальный банный комплекс</a:t>
            </a:r>
            <a:r>
              <a:rPr lang="ru-RU" sz="1200" dirty="0" smtClean="0"/>
              <a:t>.</a:t>
            </a:r>
          </a:p>
          <a:p>
            <a:r>
              <a:rPr lang="ru-RU" sz="1200" dirty="0"/>
              <a:t> </a:t>
            </a:r>
            <a:r>
              <a:rPr lang="ru-RU" sz="1200" dirty="0" smtClean="0"/>
              <a:t>        А Казанский </a:t>
            </a:r>
            <a:r>
              <a:rPr lang="ru-RU" sz="1200" dirty="0"/>
              <a:t>Кремль – древнейшая часть Казани, комплекс архитектурных, исторических </a:t>
            </a:r>
            <a:r>
              <a:rPr lang="ru-RU" sz="1200" dirty="0" smtClean="0"/>
              <a:t> и </a:t>
            </a:r>
            <a:r>
              <a:rPr lang="ru-RU" sz="1200" dirty="0"/>
              <a:t>археологических памятников, раскрывающих многовековую историю города. Рядом с Кремлем находится дозорная сторожевая башня </a:t>
            </a:r>
            <a:r>
              <a:rPr lang="ru-RU" sz="1200" dirty="0" err="1"/>
              <a:t>Сююмбике</a:t>
            </a:r>
            <a:r>
              <a:rPr lang="ru-RU" sz="1200" dirty="0"/>
              <a:t>. Башня </a:t>
            </a:r>
            <a:r>
              <a:rPr lang="ru-RU" sz="1200" dirty="0" err="1"/>
              <a:t>Сююмбике</a:t>
            </a:r>
            <a:r>
              <a:rPr lang="ru-RU" sz="1200" dirty="0"/>
              <a:t> относится к «падающим» башням. Неподалеку от башни находится Мечеть </a:t>
            </a:r>
            <a:r>
              <a:rPr lang="ru-RU" sz="1200" dirty="0" err="1"/>
              <a:t>Кул</a:t>
            </a:r>
            <a:r>
              <a:rPr lang="ru-RU" sz="1200" dirty="0"/>
              <a:t>-Шариф. Мечеть </a:t>
            </a:r>
            <a:r>
              <a:rPr lang="ru-RU" sz="1200" dirty="0" err="1"/>
              <a:t>Кул</a:t>
            </a:r>
            <a:r>
              <a:rPr lang="ru-RU" sz="1200" dirty="0"/>
              <a:t>-Шариф – главная соборная мечеть республики Татарстан и города Казани. Около входа в Кремль находится памятник </a:t>
            </a:r>
            <a:r>
              <a:rPr lang="ru-RU" sz="1200" dirty="0" smtClean="0"/>
              <a:t>Мусе  </a:t>
            </a:r>
            <a:r>
              <a:rPr lang="ru-RU" sz="1200" dirty="0" err="1"/>
              <a:t>Джалилю</a:t>
            </a:r>
            <a:r>
              <a:rPr lang="ru-RU" sz="1200" dirty="0"/>
              <a:t>, установлен в 1966 году на площади </a:t>
            </a:r>
            <a:r>
              <a:rPr lang="ru-RU" sz="1200" dirty="0" smtClean="0"/>
              <a:t>в </a:t>
            </a:r>
            <a:r>
              <a:rPr lang="ru-RU" sz="1200" dirty="0"/>
              <a:t>память о Героях Советского Союза. </a:t>
            </a:r>
            <a:endParaRPr lang="ru-RU" sz="1200" dirty="0" smtClean="0"/>
          </a:p>
          <a:p>
            <a:r>
              <a:rPr lang="ru-RU" sz="1200" dirty="0"/>
              <a:t> </a:t>
            </a:r>
            <a:r>
              <a:rPr lang="ru-RU" sz="1200" dirty="0" smtClean="0"/>
              <a:t>       День, который мы провели в Казани, прошёл быстро. Но впечатления останутся навсегда!</a:t>
            </a:r>
          </a:p>
          <a:p>
            <a:pPr algn="r"/>
            <a:r>
              <a:rPr lang="ru-RU" sz="1200" dirty="0"/>
              <a:t> </a:t>
            </a:r>
            <a:r>
              <a:rPr lang="ru-RU" sz="1200" dirty="0" smtClean="0"/>
              <a:t>                                                                                                     </a:t>
            </a:r>
            <a:r>
              <a:rPr lang="ru-RU" sz="1200" dirty="0" err="1" smtClean="0"/>
              <a:t>А.Хайруллин</a:t>
            </a:r>
            <a:r>
              <a:rPr lang="ru-RU" sz="1200" dirty="0" smtClean="0"/>
              <a:t>, ученик 7 Б класса</a:t>
            </a:r>
            <a:endParaRPr lang="ru-RU" sz="1200" dirty="0"/>
          </a:p>
          <a:p>
            <a:endParaRPr lang="ru-RU" sz="1200" dirty="0"/>
          </a:p>
        </p:txBody>
      </p:sp>
      <p:pic>
        <p:nvPicPr>
          <p:cNvPr id="1026" name="Picture 2" descr="C:\Users\ПК\Desktop\казань дети\IMG-20181101-WA002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16" y="3969466"/>
            <a:ext cx="2918436" cy="172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К\Desktop\казань дети\IMG-20181101-WA00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231" y="5791052"/>
            <a:ext cx="1640636" cy="218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К\Desktop\казань дети\IMG-20181101-WA008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816" y="6018574"/>
            <a:ext cx="1460320" cy="1947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ПК\Downloads\16b0f9e2a5f52150d15001e5bd567e91--clipart-baby-adult-colorin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45" y="8071986"/>
            <a:ext cx="1210367" cy="107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ПК\Downloads\i1DN6LVB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983" y="8108134"/>
            <a:ext cx="1274889" cy="102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2447</TotalTime>
  <Words>1048</Words>
  <Application>Microsoft Office PowerPoint</Application>
  <PresentationFormat>Экран (4:3)</PresentationFormat>
  <Paragraphs>114</Paragraphs>
  <Slides>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224</cp:revision>
  <cp:lastPrinted>2016-02-13T10:54:32Z</cp:lastPrinted>
  <dcterms:created xsi:type="dcterms:W3CDTF">2013-09-28T04:10:37Z</dcterms:created>
  <dcterms:modified xsi:type="dcterms:W3CDTF">2018-11-26T18:07:59Z</dcterms:modified>
</cp:coreProperties>
</file>